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7" r:id="rId4"/>
  </p:sldMasterIdLst>
  <p:notesMasterIdLst>
    <p:notesMasterId r:id="rId12"/>
  </p:notesMasterIdLst>
  <p:handoutMasterIdLst>
    <p:handoutMasterId r:id="rId13"/>
  </p:handoutMasterIdLst>
  <p:sldIdLst>
    <p:sldId id="264" r:id="rId5"/>
    <p:sldId id="262" r:id="rId6"/>
    <p:sldId id="263" r:id="rId7"/>
    <p:sldId id="273" r:id="rId8"/>
    <p:sldId id="272" r:id="rId9"/>
    <p:sldId id="271" r:id="rId10"/>
    <p:sldId id="268" r:id="rId11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" id="{AA668F15-E44A-8B40-A5CE-54C7DB8833A1}">
          <p14:sldIdLst>
            <p14:sldId id="264"/>
          </p14:sldIdLst>
        </p14:section>
        <p14:section name="CONFLICT DECLARATION" id="{CA62B51E-78C5-DC4D-8992-EF6A40D76236}">
          <p14:sldIdLst>
            <p14:sldId id="262"/>
          </p14:sldIdLst>
        </p14:section>
        <p14:section name="YOUR PRESENTATION SLIDES" id="{1A173C2C-976D-D44A-8E24-96D66C293D6F}">
          <p14:sldIdLst>
            <p14:sldId id="263"/>
            <p14:sldId id="273"/>
            <p14:sldId id="272"/>
            <p14:sldId id="271"/>
          </p14:sldIdLst>
        </p14:section>
        <p14:section name="DO NOT REMOVE - END SLIDE" id="{FA30E992-F73F-D14A-A1FD-64C7CE500A16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07A"/>
    <a:srgbClr val="3C3C3B"/>
    <a:srgbClr val="50535A"/>
    <a:srgbClr val="401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/>
    <p:restoredTop sz="94830"/>
  </p:normalViewPr>
  <p:slideViewPr>
    <p:cSldViewPr snapToGrid="0">
      <p:cViewPr varScale="1">
        <p:scale>
          <a:sx n="79" d="100"/>
          <a:sy n="79" d="100"/>
        </p:scale>
        <p:origin x="6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892911F-0188-CF27-7867-DB2CBD84D1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B0045B-881C-8541-5BFB-33E7E215FB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F511D-A462-0C41-9E37-7D55398490FB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275410-ECAE-795E-6CED-3F685DD27C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729A23-47B7-7DDA-839F-161E3E3482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71778-6443-7F47-9F5A-5F13634F6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8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38481-1C71-AD46-94FC-B9FF6BF2634D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C3EA9-602F-A140-8D25-A788D847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4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C3EA9-602F-A140-8D25-A788D84760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7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1826340"/>
            <a:ext cx="7772400" cy="1102519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GB" noProof="0" dirty="0"/>
              <a:t>Change presentation title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43170"/>
            <a:ext cx="6400800" cy="11025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Change </a:t>
            </a:r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4DC8B5A5-03E7-4376-02CB-700FCF1FF1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3560" y="803979"/>
            <a:ext cx="1536879" cy="7319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A24650A-377E-6E04-7B46-779043B6E1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6517" y="4393270"/>
            <a:ext cx="1417516" cy="4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30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>
            <a:extLst>
              <a:ext uri="{FF2B5EF4-FFF2-40B4-BE49-F238E27FC236}">
                <a16:creationId xmlns:a16="http://schemas.microsoft.com/office/drawing/2014/main" id="{1119C4A2-0EA1-84B0-977D-0347D6CC6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91" y="124743"/>
            <a:ext cx="1237565" cy="58938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65301F4-8E36-74F0-6330-56341D082D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91008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Insert </a:t>
            </a:r>
            <a:r>
              <a:rPr lang="fr-FR" dirty="0"/>
              <a:t>section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D9241E-505C-EF69-5048-D38523542A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6517" y="4393270"/>
            <a:ext cx="1417516" cy="4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0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AE6ACF4-CBC6-FF49-AA31-30A12B7DEA4B}"/>
              </a:ext>
            </a:extLst>
          </p:cNvPr>
          <p:cNvSpPr txBox="1"/>
          <p:nvPr userDrawn="1"/>
        </p:nvSpPr>
        <p:spPr>
          <a:xfrm>
            <a:off x="2895598" y="3351132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0" i="0" spc="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pcronline.com</a:t>
            </a:r>
            <a:endParaRPr lang="fr-FR" sz="2800" b="0" i="0" spc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EAB66950-507B-96A1-FF9B-23970AF2B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9414" y="2039165"/>
            <a:ext cx="1065169" cy="10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7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_Conten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3B6C091-8016-2246-A031-BB37FDE3D1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4171" y="293915"/>
            <a:ext cx="8742960" cy="4269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46064-F072-23AD-EA07-5AA87FCD92E7}"/>
              </a:ext>
            </a:extLst>
          </p:cNvPr>
          <p:cNvSpPr/>
          <p:nvPr userDrawn="1"/>
        </p:nvSpPr>
        <p:spPr>
          <a:xfrm>
            <a:off x="0" y="1629"/>
            <a:ext cx="9144000" cy="93884"/>
          </a:xfrm>
          <a:prstGeom prst="rect">
            <a:avLst/>
          </a:prstGeom>
          <a:solidFill>
            <a:srgbClr val="F6C9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34802EDB-7CF1-88CE-8CF5-62045BAF0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519" y="4742985"/>
            <a:ext cx="733096" cy="35568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5F3FF9F-3D08-6485-F4B7-3739E9CFF2CA}"/>
              </a:ext>
            </a:extLst>
          </p:cNvPr>
          <p:cNvSpPr txBox="1"/>
          <p:nvPr userDrawn="1"/>
        </p:nvSpPr>
        <p:spPr>
          <a:xfrm>
            <a:off x="7960801" y="4802482"/>
            <a:ext cx="956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err="1">
                <a:solidFill>
                  <a:srgbClr val="61207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europcr.com</a:t>
            </a:r>
            <a:endParaRPr lang="en-US" sz="1100" b="0" i="0" dirty="0">
              <a:solidFill>
                <a:srgbClr val="61207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8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3B6C091-8016-2246-A031-BB37FDE3D1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4171" y="1079998"/>
            <a:ext cx="8742960" cy="36062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448EF3-6CED-28E5-1DF6-B36CCDE06E76}"/>
              </a:ext>
            </a:extLst>
          </p:cNvPr>
          <p:cNvSpPr/>
          <p:nvPr userDrawn="1"/>
        </p:nvSpPr>
        <p:spPr>
          <a:xfrm>
            <a:off x="0" y="665068"/>
            <a:ext cx="9144000" cy="93884"/>
          </a:xfrm>
          <a:prstGeom prst="rect">
            <a:avLst/>
          </a:prstGeom>
          <a:solidFill>
            <a:srgbClr val="F6C9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F593B1-457A-C078-D769-FA672AAD84F4}"/>
              </a:ext>
            </a:extLst>
          </p:cNvPr>
          <p:cNvSpPr txBox="1"/>
          <p:nvPr userDrawn="1"/>
        </p:nvSpPr>
        <p:spPr>
          <a:xfrm>
            <a:off x="7960801" y="4802482"/>
            <a:ext cx="956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err="1">
                <a:solidFill>
                  <a:srgbClr val="61207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europcr.com</a:t>
            </a:r>
            <a:endParaRPr lang="en-US" sz="1100" b="0" i="0" dirty="0">
              <a:solidFill>
                <a:srgbClr val="61207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9A56C0C-5EAA-1AD3-6D71-FEF94B33C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171" y="100205"/>
            <a:ext cx="8742961" cy="463133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C50A867B-B5F1-E80B-0B44-105B2DB36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519" y="4742985"/>
            <a:ext cx="733096" cy="35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7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57879E-0920-312E-6FBB-C2F19DA120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4171" y="921331"/>
            <a:ext cx="4397829" cy="3798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 b="1">
                <a:latin typeface="+mn-lt"/>
              </a:defRPr>
            </a:lvl1pPr>
            <a:lvl2pPr marL="342892" indent="0">
              <a:buFont typeface="Arial" panose="020B0604020202020204" pitchFamily="34" charset="0"/>
              <a:buNone/>
              <a:defRPr sz="2400"/>
            </a:lvl2pPr>
            <a:lvl3pPr marL="971533" indent="-285750">
              <a:buFont typeface="Arial" panose="020B0604020202020204" pitchFamily="34" charset="0"/>
              <a:buChar char="•"/>
              <a:defRPr sz="2000"/>
            </a:lvl3pPr>
            <a:lvl4pPr marL="1314425" indent="-285750">
              <a:buFont typeface="Arial" panose="020B0604020202020204" pitchFamily="34" charset="0"/>
              <a:buChar char="•"/>
              <a:defRPr sz="1800"/>
            </a:lvl4pPr>
            <a:lvl5pPr marL="1657316" indent="-285750">
              <a:buFont typeface="Arial" panose="020B0604020202020204" pitchFamily="34" charset="0"/>
              <a:buChar char="•"/>
              <a:defRPr sz="1600"/>
            </a:lvl5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the styles of the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mask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32" marR="0" lvl="1" indent="-285744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2971" marR="0" lvl="2" indent="-228594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pour une image  2">
            <a:extLst>
              <a:ext uri="{FF2B5EF4-FFF2-40B4-BE49-F238E27FC236}">
                <a16:creationId xmlns:a16="http://schemas.microsoft.com/office/drawing/2014/main" id="{DBD21540-CCA7-BCFC-94D6-34BEE368A1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3599" y="921326"/>
            <a:ext cx="4243531" cy="37980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398C461E-BE63-8782-82A4-42F050228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171" y="100205"/>
            <a:ext cx="8742961" cy="463133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5FF4F4-AD1D-963A-E453-7E8E54E0D567}"/>
              </a:ext>
            </a:extLst>
          </p:cNvPr>
          <p:cNvSpPr/>
          <p:nvPr userDrawn="1"/>
        </p:nvSpPr>
        <p:spPr>
          <a:xfrm>
            <a:off x="0" y="665068"/>
            <a:ext cx="9144000" cy="93884"/>
          </a:xfrm>
          <a:prstGeom prst="rect">
            <a:avLst/>
          </a:prstGeom>
          <a:solidFill>
            <a:srgbClr val="F6C9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6C963B38-A45C-DFE6-E822-F39003432E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519" y="4742985"/>
            <a:ext cx="733096" cy="35568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DA5501C-2BC7-5AC0-0B8F-37AB35097578}"/>
              </a:ext>
            </a:extLst>
          </p:cNvPr>
          <p:cNvSpPr txBox="1"/>
          <p:nvPr userDrawn="1"/>
        </p:nvSpPr>
        <p:spPr>
          <a:xfrm>
            <a:off x="7960801" y="4802482"/>
            <a:ext cx="956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err="1">
                <a:solidFill>
                  <a:srgbClr val="61207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europcr.com</a:t>
            </a:r>
            <a:endParaRPr lang="en-US" sz="1100" b="0" i="0" dirty="0">
              <a:solidFill>
                <a:srgbClr val="61207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5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Change presentation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56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</p:sldLayoutIdLst>
  <p:txStyles>
    <p:titleStyle>
      <a:lvl1pPr algn="ctr" defTabSz="457189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2D993D-5C96-E8C5-F2F9-477667A14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33"/>
            <a:ext cx="7772400" cy="110251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FCCFD4-7E1E-4853-0E8A-58D056721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07578"/>
            <a:ext cx="6400800" cy="110251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Google Shape;129;p25">
            <a:extLst>
              <a:ext uri="{FF2B5EF4-FFF2-40B4-BE49-F238E27FC236}">
                <a16:creationId xmlns:a16="http://schemas.microsoft.com/office/drawing/2014/main" id="{FBF0C16A-0A8A-480F-889D-2C3F81781019}"/>
              </a:ext>
            </a:extLst>
          </p:cNvPr>
          <p:cNvSpPr txBox="1"/>
          <p:nvPr/>
        </p:nvSpPr>
        <p:spPr>
          <a:xfrm>
            <a:off x="420534" y="4624159"/>
            <a:ext cx="2892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2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www.isicam.id</a:t>
            </a:r>
            <a:endParaRPr sz="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683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FB8D9C1-2100-7043-9065-F25A9DA3E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708" y="100205"/>
            <a:ext cx="5640149" cy="463133"/>
          </a:xfrm>
        </p:spPr>
        <p:txBody>
          <a:bodyPr/>
          <a:lstStyle/>
          <a:p>
            <a:r>
              <a:rPr dirty="0"/>
              <a:t>Potential conflicts of interest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50904B08-D381-B5B4-C664-89DED93B53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4171" y="923243"/>
            <a:ext cx="8742960" cy="378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t">
            <a:spAutoFit/>
          </a:bodyPr>
          <a:lstStyle/>
          <a:p>
            <a:pPr marL="1083469" indent="-1083469">
              <a:buClr>
                <a:srgbClr val="7D177A"/>
              </a:buClr>
              <a:buNone/>
            </a:pPr>
            <a:r>
              <a:rPr sz="1800" b="1" dirty="0">
                <a:solidFill>
                  <a:schemeClr val="bg1"/>
                </a:solidFill>
                <a:cs typeface="Arial" charset="0"/>
              </a:rPr>
              <a:t>Speaker's name:</a:t>
            </a:r>
          </a:p>
          <a:p>
            <a:pPr marL="1083469" indent="-1083469">
              <a:buClr>
                <a:srgbClr val="7D177A"/>
              </a:buClr>
              <a:buNone/>
            </a:pPr>
            <a:endParaRPr sz="1800" b="1" dirty="0">
              <a:solidFill>
                <a:schemeClr val="bg1"/>
              </a:solidFill>
              <a:cs typeface="Arial" charset="0"/>
            </a:endParaRPr>
          </a:p>
          <a:p>
            <a:pPr marL="0" indent="0">
              <a:buNone/>
            </a:pPr>
            <a:r>
              <a:rPr sz="1350" dirty="0">
                <a:solidFill>
                  <a:schemeClr val="bg1"/>
                </a:solidFill>
                <a:ea typeface="ＭＳ Ｐゴシック" charset="0"/>
              </a:rPr>
              <a:t>☑</a:t>
            </a:r>
            <a:r>
              <a:rPr sz="1800" dirty="0">
                <a:solidFill>
                  <a:schemeClr val="bg1"/>
                </a:solidFill>
              </a:rPr>
              <a:t> </a:t>
            </a:r>
            <a:r>
              <a:rPr sz="1350" dirty="0">
                <a:solidFill>
                  <a:schemeClr val="bg1"/>
                </a:solidFill>
                <a:ea typeface="ＭＳ Ｐゴシック" charset="0"/>
              </a:rPr>
              <a:t>I do not have any potential conflicts of interest to report</a:t>
            </a:r>
            <a:br>
              <a:rPr lang="en-US" sz="1350" dirty="0">
                <a:solidFill>
                  <a:schemeClr val="bg1"/>
                </a:solidFill>
                <a:ea typeface="ＭＳ Ｐゴシック" charset="0"/>
              </a:rPr>
            </a:br>
            <a:r>
              <a:rPr lang="en-US" sz="1350" dirty="0">
                <a:solidFill>
                  <a:schemeClr val="bg1"/>
                </a:solidFill>
                <a:ea typeface="ＭＳ Ｐゴシック" charset="0"/>
              </a:rPr>
              <a:t>☑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350" dirty="0">
                <a:solidFill>
                  <a:schemeClr val="bg1"/>
                </a:solidFill>
                <a:ea typeface="ＭＳ Ｐゴシック" charset="0"/>
              </a:rPr>
              <a:t>I receive grants </a:t>
            </a:r>
            <a:r>
              <a:rPr lang="en-US" sz="1350">
                <a:solidFill>
                  <a:schemeClr val="bg1"/>
                </a:solidFill>
                <a:ea typeface="ＭＳ Ｐゴシック" charset="0"/>
              </a:rPr>
              <a:t>from …</a:t>
            </a:r>
            <a:endParaRPr sz="135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endParaRPr sz="135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endParaRPr sz="135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endParaRPr sz="135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endParaRPr sz="1350" dirty="0">
              <a:solidFill>
                <a:schemeClr val="bg1"/>
              </a:solidFill>
              <a:ea typeface="ＭＳ Ｐゴシック" charset="0"/>
            </a:endParaRPr>
          </a:p>
          <a:p>
            <a:endParaRPr sz="135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endParaRPr sz="135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endParaRPr sz="135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endParaRPr sz="135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endParaRPr sz="1350" dirty="0">
              <a:solidFill>
                <a:schemeClr val="bg1"/>
              </a:solidFill>
              <a:ea typeface="ＭＳ Ｐゴシック" charset="0"/>
            </a:endParaRPr>
          </a:p>
          <a:p>
            <a:endParaRPr sz="1350" dirty="0">
              <a:solidFill>
                <a:schemeClr val="bg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C0639E8-4C34-5140-2433-BA199FEBD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B35B35A-1920-E099-0635-CE656F78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00205"/>
            <a:ext cx="5640149" cy="46313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78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8BD4ED-763C-19EA-B1C1-271CEA6EB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20" y="771345"/>
            <a:ext cx="8742960" cy="4269225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3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5E3532E-41A0-CEDD-A273-96DBFF6EA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32FD33F-B55F-94C5-0A53-A8B42886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708" y="100205"/>
            <a:ext cx="5615873" cy="46313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1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B64878-2FEC-E501-96A0-C20FB28B4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8C5FA1D-B57B-56D1-E51D-93852B09D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708" y="100205"/>
            <a:ext cx="5623965" cy="46313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17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9;p30">
            <a:extLst>
              <a:ext uri="{FF2B5EF4-FFF2-40B4-BE49-F238E27FC236}">
                <a16:creationId xmlns:a16="http://schemas.microsoft.com/office/drawing/2014/main" id="{8D7E8136-4CF2-48B6-A287-86D0FFC88E8B}"/>
              </a:ext>
            </a:extLst>
          </p:cNvPr>
          <p:cNvSpPr txBox="1"/>
          <p:nvPr/>
        </p:nvSpPr>
        <p:spPr>
          <a:xfrm>
            <a:off x="545689" y="1935600"/>
            <a:ext cx="52614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6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  <a:endParaRPr sz="46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31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Google Shape;129;p25">
            <a:extLst>
              <a:ext uri="{FF2B5EF4-FFF2-40B4-BE49-F238E27FC236}">
                <a16:creationId xmlns:a16="http://schemas.microsoft.com/office/drawing/2014/main" id="{C5F781AE-4DC1-4D26-9A62-A8E83F5FD54A}"/>
              </a:ext>
            </a:extLst>
          </p:cNvPr>
          <p:cNvSpPr txBox="1"/>
          <p:nvPr/>
        </p:nvSpPr>
        <p:spPr>
          <a:xfrm>
            <a:off x="404768" y="4624160"/>
            <a:ext cx="2892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2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www.isicam.id</a:t>
            </a:r>
            <a:endParaRPr sz="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537931"/>
      </p:ext>
    </p:extLst>
  </p:cSld>
  <p:clrMapOvr>
    <a:masterClrMapping/>
  </p:clrMapOvr>
</p:sld>
</file>

<file path=ppt/theme/theme1.xml><?xml version="1.0" encoding="utf-8"?>
<a:theme xmlns:a="http://schemas.openxmlformats.org/drawingml/2006/main" name="1_EuroPC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f52518-5589-48c7-818a-0496d12b2f3b" xsi:nil="true"/>
    <lcf76f155ced4ddcb4097134ff3c332f xmlns="7230f399-e59a-4bda-84fe-1890584ff1c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A826B2AE1F145B026F40B0EFFF53F" ma:contentTypeVersion="11" ma:contentTypeDescription="Crée un document." ma:contentTypeScope="" ma:versionID="4e7d82ca16441ec5a30f7a78d23fe351">
  <xsd:schema xmlns:xsd="http://www.w3.org/2001/XMLSchema" xmlns:xs="http://www.w3.org/2001/XMLSchema" xmlns:p="http://schemas.microsoft.com/office/2006/metadata/properties" xmlns:ns2="7230f399-e59a-4bda-84fe-1890584ff1c8" xmlns:ns3="37f52518-5589-48c7-818a-0496d12b2f3b" targetNamespace="http://schemas.microsoft.com/office/2006/metadata/properties" ma:root="true" ma:fieldsID="aa97b93a4c6078ab770963b8c27770b6" ns2:_="" ns3:_="">
    <xsd:import namespace="7230f399-e59a-4bda-84fe-1890584ff1c8"/>
    <xsd:import namespace="37f52518-5589-48c7-818a-0496d12b2f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30f399-e59a-4bda-84fe-1890584ff1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8627573c-4c95-43af-8e79-5a72548313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52518-5589-48c7-818a-0496d12b2f3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65cbb53-9f1c-4757-a282-5056f7afc7d2}" ma:internalName="TaxCatchAll" ma:showField="CatchAllData" ma:web="37f52518-5589-48c7-818a-0496d12b2f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B5F03E-0D9A-434B-A81A-CC5968BDD52C}">
  <ds:schemaRefs>
    <ds:schemaRef ds:uri="4567f2f6-700b-4154-be21-02a9e94eb54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9b6bde37-af8e-4faf-b0fa-3bc8dfb55eab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37f52518-5589-48c7-818a-0496d12b2f3b"/>
    <ds:schemaRef ds:uri="7230f399-e59a-4bda-84fe-1890584ff1c8"/>
  </ds:schemaRefs>
</ds:datastoreItem>
</file>

<file path=customXml/itemProps2.xml><?xml version="1.0" encoding="utf-8"?>
<ds:datastoreItem xmlns:ds="http://schemas.openxmlformats.org/officeDocument/2006/customXml" ds:itemID="{47B9E23F-2159-44F8-8391-A039E9E5B0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30f399-e59a-4bda-84fe-1890584ff1c8"/>
    <ds:schemaRef ds:uri="37f52518-5589-48c7-818a-0496d12b2f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C99428-E8E2-41A7-A08B-125CED15C5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40</Words>
  <Application>Microsoft Office PowerPoint</Application>
  <PresentationFormat>On-screen Show (16:9)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Poppins</vt:lpstr>
      <vt:lpstr>1_EuroPCR</vt:lpstr>
      <vt:lpstr>PowerPoint Presentation</vt:lpstr>
      <vt:lpstr>Potential conflicts of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Julien;OpenTBS 1.10.7</dc:creator>
  <cp:lastModifiedBy>X1 Carbon</cp:lastModifiedBy>
  <cp:revision>12</cp:revision>
  <dcterms:created xsi:type="dcterms:W3CDTF">2015-11-16T08:25:35Z</dcterms:created>
  <dcterms:modified xsi:type="dcterms:W3CDTF">2026-06-02T10:03:18Z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0x010100397A826B2AE1F145B026F40B0EFFF53F</vt:lpwstr>
  </property>
  <property fmtid="{D5CDD505-2E9C-101B-9397-08002B2CF9AE}" pid="3" name="Order">
    <vt:r8>2290200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